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84213-12C3-4535-AB0C-283958C41A3A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6CB5B-A511-4FDA-838C-7DAF97CF54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dorigami.wikispaces.com/Bloom%27s+Digital+Taxonom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bhisdonetoone.wikispaces.com/Lesson+Makeove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Make-Over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Bloom’s Taxonomy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7487" y="1677194"/>
            <a:ext cx="362902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Bloom’s Taxonomy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5587" y="1734344"/>
            <a:ext cx="3552825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ISTE NET∙S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2823332" y="1600200"/>
          <a:ext cx="3497335" cy="4525963"/>
        </p:xfrm>
        <a:graphic>
          <a:graphicData uri="http://schemas.openxmlformats.org/presentationml/2006/ole">
            <p:oleObj spid="_x0000_s2050" name="Acrobat Document" r:id="rId3" imgW="5830114" imgH="7542857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918625" y="1600200"/>
          <a:ext cx="7306750" cy="4525963"/>
        </p:xfrm>
        <a:graphic>
          <a:graphicData uri="http://schemas.openxmlformats.org/presentationml/2006/ole">
            <p:oleObj spid="_x0000_s3074" name="Document" r:id="rId3" imgW="9285355" imgH="575221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http://edorigami.wikispaces.com/Bloom%27s+Digital+Taxonomy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 Wiki </a:t>
            </a:r>
            <a:r>
              <a:rPr lang="en-US" smtClean="0"/>
              <a:t>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http://bhisdonetoone.wikispaces.com/Lesson+Makeover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25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Adobe Acrobat Document</vt:lpstr>
      <vt:lpstr>Microsoft Office Word Document</vt:lpstr>
      <vt:lpstr>Lesson Make-Over</vt:lpstr>
      <vt:lpstr>Old Bloom’s Taxonomy</vt:lpstr>
      <vt:lpstr>New Bloom’s Taxonomy</vt:lpstr>
      <vt:lpstr>ISTE NET∙S</vt:lpstr>
      <vt:lpstr>HEAT</vt:lpstr>
      <vt:lpstr>GREAT RESOURCE</vt:lpstr>
      <vt:lpstr>BH Wiki for Discussion</vt:lpstr>
    </vt:vector>
  </TitlesOfParts>
  <Company>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Make-Over</dc:title>
  <dc:creator>poweruser</dc:creator>
  <cp:lastModifiedBy>poweruser</cp:lastModifiedBy>
  <cp:revision>2</cp:revision>
  <dcterms:created xsi:type="dcterms:W3CDTF">2010-12-09T21:01:53Z</dcterms:created>
  <dcterms:modified xsi:type="dcterms:W3CDTF">2010-12-09T21:10:12Z</dcterms:modified>
</cp:coreProperties>
</file>